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DC015E-58BC-49AD-89FD-1D2BB6DF19B9}" type="datetimeFigureOut">
              <a:rPr lang="ar-SA" smtClean="0"/>
              <a:pPr/>
              <a:t>27/06/1430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7E5159-0526-4A1C-84F2-EAEC3543929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500174"/>
            <a:ext cx="6215106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تقرير برنامج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2910" y="3786190"/>
            <a:ext cx="6000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F_Diwani" pitchFamily="2" charset="-78"/>
              </a:rPr>
              <a:t>بنك قطرة ماء</a:t>
            </a:r>
            <a:endParaRPr lang="ar-S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F_Diwani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8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29066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18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929066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18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14298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18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14298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G_18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92867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18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8619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18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78619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78579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G_18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64331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18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1475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643050"/>
            <a:ext cx="4229043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فرع قطرة </a:t>
            </a:r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وإبداع</a:t>
            </a:r>
            <a:endParaRPr lang="ar-S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Diwani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286124"/>
            <a:ext cx="804291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cs typeface="AL-Mohanad Bold" pitchFamily="2" charset="-78"/>
              </a:rPr>
              <a:t>هذا الركن كان ملتقى محبي الأشغال اليدوية ، حيث احتوى العديد من الفعاليات كالطباعة على القماش والكاب </a:t>
            </a:r>
          </a:p>
          <a:p>
            <a:r>
              <a:rPr lang="ar-SA" sz="3200" b="1" dirty="0" smtClean="0">
                <a:cs typeface="AL-Mohanad Bold" pitchFamily="2" charset="-78"/>
              </a:rPr>
              <a:t>بالإضافة إلى الرسم على الزجاج والسيراميك ، والرسم أيضا على الـ </a:t>
            </a:r>
            <a:r>
              <a:rPr lang="en-US" sz="3200" b="1" dirty="0" smtClean="0">
                <a:cs typeface="AL-Mohanad Bold" pitchFamily="2" charset="-78"/>
              </a:rPr>
              <a:t>T-SHIRT </a:t>
            </a:r>
            <a:r>
              <a:rPr lang="ar-SA" sz="3200" b="1" dirty="0" smtClean="0">
                <a:cs typeface="AL-Mohanad Bold" pitchFamily="2" charset="-78"/>
              </a:rPr>
              <a:t>  ، ولا ننسى صنع الإكسسوارات ، والتي كانت بشكل قطرة ماء أو كانت تحث على الترشيد بأنواعه ..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643050"/>
            <a:ext cx="3776996" cy="1323439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فرع قطرة وفكره </a:t>
            </a:r>
            <a:endParaRPr lang="ar-S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Diwani" pitchFamily="2" charset="-78"/>
            </a:endParaRPr>
          </a:p>
        </p:txBody>
      </p:sp>
      <p:pic>
        <p:nvPicPr>
          <p:cNvPr id="3" name="Picture 2" descr="IMG_16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4290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1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4290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8619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18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857628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18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000108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18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92867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8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71475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18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64331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18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57148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71475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18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1475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18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714356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643050"/>
            <a:ext cx="3776996" cy="1323439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فرع قطرة وفكره </a:t>
            </a:r>
            <a:endParaRPr lang="ar-S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Diwani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643314"/>
            <a:ext cx="800105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cs typeface="AL-Mohanad Bold" pitchFamily="2" charset="-78"/>
              </a:rPr>
              <a:t>هو الركن الذي اختص بالتفكير وتحريك العقل واستخدام ذكاء الزائرات ، احتوى الفرع على العديد من الألعاب الرائعة والتي تحث على الترشيد . كما احتوى الفرع أيضا على الألعاب الإلكترونية 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714488"/>
            <a:ext cx="4613887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6000" b="1" dirty="0" smtClean="0">
                <a:ln/>
                <a:solidFill>
                  <a:schemeClr val="accent3"/>
                </a:solidFill>
                <a:cs typeface="AF_Diwani" pitchFamily="2" charset="-78"/>
              </a:rPr>
              <a:t>فرع قطرة ومرح </a:t>
            </a:r>
            <a:endParaRPr lang="ar-SA" sz="6000" b="1" dirty="0">
              <a:ln/>
              <a:solidFill>
                <a:schemeClr val="accent3"/>
              </a:solidFill>
              <a:cs typeface="AF_Diwani" pitchFamily="2" charset="-78"/>
            </a:endParaRPr>
          </a:p>
        </p:txBody>
      </p:sp>
      <p:pic>
        <p:nvPicPr>
          <p:cNvPr id="3" name="Picture 2" descr="200905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57562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20090531(0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357562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86058"/>
            <a:ext cx="5643602" cy="3661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6050" y="1500174"/>
            <a:ext cx="3494867" cy="1323439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ركن </a:t>
            </a:r>
            <a:r>
              <a:rPr lang="ar-SA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الإستقبال</a:t>
            </a:r>
            <a:endParaRPr lang="ar-S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Diwani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8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4290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G_18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4290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714488"/>
            <a:ext cx="4613887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6000" b="1" dirty="0" smtClean="0">
                <a:ln/>
                <a:solidFill>
                  <a:schemeClr val="accent3"/>
                </a:solidFill>
                <a:cs typeface="AF_Diwani" pitchFamily="2" charset="-78"/>
              </a:rPr>
              <a:t>فرع قطرة ومرح </a:t>
            </a:r>
            <a:endParaRPr lang="ar-SA" sz="6000" b="1" dirty="0">
              <a:ln/>
              <a:solidFill>
                <a:schemeClr val="accent3"/>
              </a:solidFill>
              <a:cs typeface="AF_Diwani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357562"/>
            <a:ext cx="764386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cs typeface="AL-Mohanad Bold" pitchFamily="2" charset="-78"/>
              </a:rPr>
              <a:t>تم عرض العديد من الأناشيد التي تهدف إلى الحث على ترشيد المياه ، بالإضافة إلى أوبريت إنشادي </a:t>
            </a:r>
            <a:endParaRPr lang="ar-SA" sz="3600" dirty="0" smtClean="0">
              <a:cs typeface="AL-Mohanad Bold" pitchFamily="2" charset="-78"/>
            </a:endParaRPr>
          </a:p>
          <a:p>
            <a:pPr algn="ctr"/>
            <a:r>
              <a:rPr lang="ar-SA" sz="3600" dirty="0" smtClean="0">
                <a:cs typeface="AL-Mohanad Bold" pitchFamily="2" charset="-78"/>
              </a:rPr>
              <a:t>ومسرحيات ، وإلقاء شعري فردي .. يدعو للحفاظ على قطرة الماء وعدم إهدارها .</a:t>
            </a:r>
            <a:endParaRPr lang="ar-SA" sz="3600" dirty="0">
              <a:cs typeface="AL-Mohanad Bold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714488"/>
            <a:ext cx="4613887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6000" b="1" dirty="0" smtClean="0">
                <a:ln/>
                <a:solidFill>
                  <a:schemeClr val="accent3"/>
                </a:solidFill>
                <a:cs typeface="AF_Diwani" pitchFamily="2" charset="-78"/>
              </a:rPr>
              <a:t>ميثاق قطرة ماء</a:t>
            </a:r>
            <a:endParaRPr lang="ar-SA" sz="6000" b="1" dirty="0">
              <a:ln/>
              <a:solidFill>
                <a:schemeClr val="accent3"/>
              </a:solidFill>
              <a:cs typeface="AF_Diwani" pitchFamily="2" charset="-78"/>
            </a:endParaRPr>
          </a:p>
        </p:txBody>
      </p:sp>
      <p:pic>
        <p:nvPicPr>
          <p:cNvPr id="3" name="Picture 2" descr="IMG_18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214686"/>
            <a:ext cx="4394208" cy="3295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714488"/>
            <a:ext cx="4613887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/>
                <a:solidFill>
                  <a:schemeClr val="accent3"/>
                </a:solidFill>
                <a:cs typeface="AF_Diwani" pitchFamily="2" charset="-78"/>
              </a:rPr>
              <a:t>ميثاق قطرة ماء</a:t>
            </a:r>
            <a:endParaRPr lang="ar-SA" sz="8800" b="1" dirty="0">
              <a:ln/>
              <a:solidFill>
                <a:schemeClr val="accent3"/>
              </a:solidFill>
              <a:cs typeface="AF_Diwani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3286124"/>
            <a:ext cx="71438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 smtClean="0">
                <a:cs typeface="AL-Mohanad Bold" pitchFamily="2" charset="-78"/>
              </a:rPr>
              <a:t> في هذا الركن تكتب الزائرة وعد لقطرة الماء بالمحافظة عليها وعدم إهدارها .</a:t>
            </a:r>
            <a:endParaRPr lang="ar-SA" sz="6000" dirty="0">
              <a:cs typeface="AL-Mohanad Bold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500174"/>
            <a:ext cx="4613887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/>
                <a:solidFill>
                  <a:schemeClr val="accent3"/>
                </a:solidFill>
                <a:cs typeface="AF_Diwani" pitchFamily="2" charset="-78"/>
              </a:rPr>
              <a:t>ركن التوديع</a:t>
            </a:r>
            <a:endParaRPr lang="ar-SA" sz="8800" b="1" dirty="0">
              <a:ln/>
              <a:solidFill>
                <a:schemeClr val="accent3"/>
              </a:solidFill>
              <a:cs typeface="AF_Diwani" pitchFamily="2" charset="-78"/>
            </a:endParaRPr>
          </a:p>
        </p:txBody>
      </p:sp>
      <p:pic>
        <p:nvPicPr>
          <p:cNvPr id="3" name="Picture 2" descr="IMG_1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286124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8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78619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_18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1475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_18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92867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8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876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18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64331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500174"/>
            <a:ext cx="4613887" cy="144655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8800" b="1" dirty="0" smtClean="0">
                <a:ln/>
                <a:solidFill>
                  <a:schemeClr val="accent3"/>
                </a:solidFill>
                <a:cs typeface="AF_Diwani" pitchFamily="2" charset="-78"/>
              </a:rPr>
              <a:t>ركن التوديع</a:t>
            </a:r>
            <a:endParaRPr lang="ar-SA" sz="8800" b="1" dirty="0">
              <a:ln/>
              <a:solidFill>
                <a:schemeClr val="accent3"/>
              </a:solidFill>
              <a:cs typeface="AF_Diwani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3500438"/>
            <a:ext cx="800105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cs typeface="AL-Mohanad Bold" pitchFamily="2" charset="-78"/>
              </a:rPr>
              <a:t>وهنا تقوم الزائرة </a:t>
            </a:r>
            <a:r>
              <a:rPr lang="ar-SA" sz="3200" b="1" dirty="0" smtClean="0">
                <a:cs typeface="AL-Mohanad Bold" pitchFamily="2" charset="-78"/>
              </a:rPr>
              <a:t>بتقديم قطرات الماء التي جمعتها خلال لعبها </a:t>
            </a:r>
            <a:r>
              <a:rPr lang="ar-SA" sz="3200" b="1" dirty="0" smtClean="0">
                <a:cs typeface="AL-Mohanad Bold" pitchFamily="2" charset="-78"/>
              </a:rPr>
              <a:t>وإجابتها </a:t>
            </a:r>
            <a:r>
              <a:rPr lang="ar-SA" sz="3200" b="1" dirty="0" smtClean="0">
                <a:cs typeface="AL-Mohanad Bold" pitchFamily="2" charset="-78"/>
              </a:rPr>
              <a:t>على المسابقات وتفاعلها مع البرنامج</a:t>
            </a:r>
          </a:p>
          <a:p>
            <a:pPr algn="ctr"/>
            <a:r>
              <a:rPr lang="ar-SA" sz="3200" b="1" dirty="0" smtClean="0">
                <a:cs typeface="AL-Mohanad Bold" pitchFamily="2" charset="-78"/>
              </a:rPr>
              <a:t>ويتم </a:t>
            </a:r>
            <a:r>
              <a:rPr lang="ar-SA" sz="3200" b="1" dirty="0" smtClean="0">
                <a:cs typeface="AL-Mohanad Bold" pitchFamily="2" charset="-78"/>
              </a:rPr>
              <a:t>إدخال </a:t>
            </a:r>
            <a:r>
              <a:rPr lang="ar-SA" sz="3200" b="1" dirty="0" smtClean="0">
                <a:cs typeface="AL-Mohanad Bold" pitchFamily="2" charset="-78"/>
              </a:rPr>
              <a:t>عدد القطرات في البنك كرصيد للزائرة ثم </a:t>
            </a:r>
            <a:r>
              <a:rPr lang="ar-SA" sz="3200" b="1" dirty="0" smtClean="0">
                <a:cs typeface="AL-Mohanad Bold" pitchFamily="2" charset="-78"/>
              </a:rPr>
              <a:t>تم تسليم </a:t>
            </a:r>
            <a:r>
              <a:rPr lang="ar-SA" sz="3200" b="1" dirty="0" smtClean="0">
                <a:cs typeface="AL-Mohanad Bold" pitchFamily="2" charset="-78"/>
              </a:rPr>
              <a:t>الزائرة جائزة بموجب عدد القطرات المجمعة </a:t>
            </a:r>
          </a:p>
          <a:p>
            <a:pPr algn="ctr"/>
            <a:r>
              <a:rPr lang="ar-SA" sz="3200" b="1" dirty="0" smtClean="0">
                <a:cs typeface="AL-Mohanad Bold" pitchFamily="2" charset="-78"/>
              </a:rPr>
              <a:t>وفي </a:t>
            </a:r>
            <a:r>
              <a:rPr lang="ar-SA" sz="3200" b="1" dirty="0" smtClean="0">
                <a:cs typeface="AL-Mohanad Bold" pitchFamily="2" charset="-78"/>
              </a:rPr>
              <a:t>الأخير تم</a:t>
            </a:r>
            <a:r>
              <a:rPr lang="ar-SA" sz="3200" b="1" dirty="0" smtClean="0">
                <a:cs typeface="AL-Mohanad Bold" pitchFamily="2" charset="-78"/>
              </a:rPr>
              <a:t> تسليمها بطاقة بنكية تحتوي رصيدها من قطرات الماء في بنك قطرة </a:t>
            </a:r>
            <a:r>
              <a:rPr lang="ar-SA" sz="3200" b="1" dirty="0" smtClean="0">
                <a:cs typeface="AL-Mohanad Bold" pitchFamily="2" charset="-78"/>
              </a:rPr>
              <a:t>ماء.</a:t>
            </a:r>
            <a:endParaRPr lang="ar-SA" sz="3200" b="1" dirty="0" smtClean="0">
              <a:cs typeface="AL-Mohanad Bold" pitchFamily="2" charset="-78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431" y="1643050"/>
            <a:ext cx="3494867" cy="1323439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ركن </a:t>
            </a:r>
            <a:r>
              <a:rPr lang="ar-SA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الإستقبال</a:t>
            </a:r>
            <a:endParaRPr lang="ar-S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Diwani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3357562"/>
            <a:ext cx="711421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cs typeface="AF_Diwani" pitchFamily="2" charset="-78"/>
              </a:rPr>
              <a:t>بداية دخول البنك كان بركن الاستقبال حيث سُلمت فيه الزائرة دفتر شيكات يحتوي فروع البنك الأربعة ، يحق لها بموجبه التجول في جميع الأركان وممارسة الأنشطة الموجودة .. </a:t>
            </a:r>
            <a:endParaRPr lang="ar-SA" sz="4800" b="1" dirty="0">
              <a:cs typeface="AF_Diwani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1475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G_17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92867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17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71475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643050"/>
            <a:ext cx="4229043" cy="1323439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فرع قطرة ومعلومة</a:t>
            </a:r>
            <a:endParaRPr lang="ar-S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Diwani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857628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1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071546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G_1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857628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_17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000108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_17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8579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_17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64331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_178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78579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7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07194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G_17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14298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17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142984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298" y="1643050"/>
            <a:ext cx="4229043" cy="132343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F_Diwani" pitchFamily="2" charset="-78"/>
              </a:rPr>
              <a:t>فرع قطرة ومعلومة</a:t>
            </a:r>
            <a:endParaRPr lang="ar-S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Diwani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072348"/>
            <a:ext cx="8471539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cs typeface="AF_Diwani" pitchFamily="2" charset="-78"/>
              </a:rPr>
              <a:t>فرع قطرة ومعلومة هو الفرع الأول من بنك قطرة ماء وقد احتوى على العديد من الفعاليات التي تهتم بترشيد المياه ، وكيفية تفعيل هذا الترشيد بواسطة التعرف على أدوات الترشيد وكيفية استخدامها ، بالإضافة إلى العديد من التجارب العلمية </a:t>
            </a:r>
            <a:r>
              <a:rPr lang="ar-SA" sz="4000" b="1" dirty="0" err="1" smtClean="0">
                <a:cs typeface="AF_Diwani" pitchFamily="2" charset="-78"/>
              </a:rPr>
              <a:t>والشروحات</a:t>
            </a:r>
            <a:r>
              <a:rPr lang="ar-SA" sz="4000" b="1" dirty="0" smtClean="0">
                <a:cs typeface="AF_Diwani" pitchFamily="2" charset="-78"/>
              </a:rPr>
              <a:t> عن ماء زمزم ومصدره ومكوناته ، كما تم عرض جهاز اختراع  لترشيد الماء .. وقد حازت الفعاليات على استحسان الزائرات جميعاً .. </a:t>
            </a:r>
            <a:endParaRPr lang="ar-SA" sz="4000" b="1" dirty="0">
              <a:cs typeface="AF_Diwani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00164" y="1714488"/>
            <a:ext cx="718565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F_Diwani" pitchFamily="2" charset="-78"/>
              </a:rPr>
              <a:t>فرع قطرة وإبداع 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F_Diwani" pitchFamily="2" charset="-78"/>
            </a:endParaRPr>
          </a:p>
        </p:txBody>
      </p:sp>
      <p:pic>
        <p:nvPicPr>
          <p:cNvPr id="6" name="Picture 5" descr="IMG_1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4290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_17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429000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6ADAFA"/>
      </a:accent5>
      <a:accent6>
        <a:srgbClr val="20C8F7"/>
      </a:accent6>
      <a:hlink>
        <a:srgbClr val="20C8F7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</TotalTime>
  <Words>292</Words>
  <Application>Microsoft Office PowerPoint</Application>
  <PresentationFormat>On-screen Show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35</cp:revision>
  <dcterms:created xsi:type="dcterms:W3CDTF">2009-06-20T09:45:22Z</dcterms:created>
  <dcterms:modified xsi:type="dcterms:W3CDTF">2009-06-20T15:50:28Z</dcterms:modified>
</cp:coreProperties>
</file>